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2" r:id="rId4"/>
    <p:sldId id="270" r:id="rId5"/>
    <p:sldId id="263" r:id="rId6"/>
    <p:sldId id="271" r:id="rId7"/>
    <p:sldId id="257" r:id="rId8"/>
    <p:sldId id="269" r:id="rId9"/>
    <p:sldId id="258" r:id="rId10"/>
    <p:sldId id="259" r:id="rId11"/>
    <p:sldId id="260" r:id="rId12"/>
    <p:sldId id="261" r:id="rId1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dirty="0" smtClean="0"/>
              <a:t>マスタ サブタイトルの書式設定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図形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17670" y="1028700"/>
            <a:ext cx="7754620" cy="5022215"/>
          </a:xfrm>
          <a:prstGeom prst="rect">
            <a:avLst/>
          </a:prstGeom>
        </p:spPr>
      </p:pic>
      <p:cxnSp>
        <p:nvCxnSpPr>
          <p:cNvPr id="5" name="直線コネクタ 4"/>
          <p:cNvCxnSpPr/>
          <p:nvPr/>
        </p:nvCxnSpPr>
        <p:spPr>
          <a:xfrm>
            <a:off x="10233025" y="814070"/>
            <a:ext cx="1009650" cy="130238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ボックス 5"/>
          <p:cNvSpPr txBox="1"/>
          <p:nvPr/>
        </p:nvSpPr>
        <p:spPr>
          <a:xfrm>
            <a:off x="9395460" y="390525"/>
            <a:ext cx="224282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差し替え</a:t>
            </a:r>
            <a:endParaRPr lang="ja-JP" altLang="en-US"/>
          </a:p>
          <a:p>
            <a:pPr algn="l"/>
            <a:r>
              <a:rPr lang="ja-JP" altLang="en-US"/>
              <a:t>30日間返金保証制度</a:t>
            </a:r>
            <a:endParaRPr lang="ja-JP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図形 1" descr="52FB4A7D-A12C-47BE-814C-E8A193F7943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70620" y="607060"/>
            <a:ext cx="2896870" cy="5153025"/>
          </a:xfrm>
          <a:prstGeom prst="rect">
            <a:avLst/>
          </a:prstGeom>
        </p:spPr>
      </p:pic>
      <p:sp>
        <p:nvSpPr>
          <p:cNvPr id="3" name="四角形 2"/>
          <p:cNvSpPr/>
          <p:nvPr/>
        </p:nvSpPr>
        <p:spPr>
          <a:xfrm>
            <a:off x="9048750" y="1404620"/>
            <a:ext cx="2214245" cy="354838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sp>
        <p:nvSpPr>
          <p:cNvPr id="4" name="テキストボックス 3"/>
          <p:cNvSpPr txBox="1"/>
          <p:nvPr/>
        </p:nvSpPr>
        <p:spPr>
          <a:xfrm>
            <a:off x="3587750" y="1404620"/>
            <a:ext cx="3110865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ja-JP" altLang="en-US" sz="1200"/>
              <a:t>渋谷バーチャルオフィス</a:t>
            </a:r>
            <a:endParaRPr lang="ja-JP" altLang="en-US" sz="1200"/>
          </a:p>
          <a:p>
            <a:r>
              <a:rPr lang="ja-JP" altLang="en-US" sz="1200"/>
              <a:t>電話番号オプション</a:t>
            </a:r>
            <a:endParaRPr lang="ja-JP" altLang="en-US" sz="1200"/>
          </a:p>
          <a:p>
            <a:r>
              <a:rPr lang="ja-JP" altLang="en-US" sz="1200"/>
              <a:t>30日間返金保証制度</a:t>
            </a:r>
            <a:endParaRPr lang="ja-JP" altLang="en-US" sz="1200"/>
          </a:p>
          <a:p>
            <a:r>
              <a:rPr lang="ja-JP" altLang="en-US" sz="1200"/>
              <a:t>お申込みについて</a:t>
            </a:r>
            <a:endParaRPr lang="ja-JP" altLang="en-US" sz="1200"/>
          </a:p>
          <a:p>
            <a:r>
              <a:rPr lang="ja-JP" altLang="en-US" sz="1200"/>
              <a:t>会社概要</a:t>
            </a:r>
            <a:endParaRPr lang="ja-JP" altLang="en-US" sz="1200"/>
          </a:p>
          <a:p>
            <a:r>
              <a:rPr lang="ja-JP" altLang="en-US" sz="1200"/>
              <a:t>特長</a:t>
            </a:r>
            <a:endParaRPr lang="ja-JP" altLang="en-US" sz="1200"/>
          </a:p>
          <a:p>
            <a:r>
              <a:rPr lang="ja-JP" altLang="en-US" sz="1200"/>
              <a:t>特定商取引法に基づく表示</a:t>
            </a:r>
            <a:endParaRPr lang="ja-JP" altLang="en-US" sz="1200"/>
          </a:p>
          <a:p>
            <a:r>
              <a:rPr lang="ja-JP" altLang="en-US" sz="1200"/>
              <a:t>プライバシーポリシー</a:t>
            </a:r>
            <a:endParaRPr lang="ja-JP" altLang="en-US" sz="1200"/>
          </a:p>
          <a:p>
            <a:r>
              <a:rPr lang="ja-JP" altLang="en-US" sz="1200"/>
              <a:t>犯罪収益移転防止法</a:t>
            </a:r>
            <a:endParaRPr lang="ja-JP" altLang="en-US" sz="1200"/>
          </a:p>
          <a:p>
            <a:r>
              <a:rPr lang="ja-JP" altLang="en-US" sz="1200"/>
              <a:t>反社会的勢力排除に向けた取組</a:t>
            </a:r>
            <a:endParaRPr lang="ja-JP" altLang="en-US" sz="1200"/>
          </a:p>
          <a:p>
            <a:r>
              <a:rPr lang="ja-JP" altLang="en-US" sz="1200"/>
              <a:t>バーチャルオフィスお役立ち情報</a:t>
            </a:r>
            <a:endParaRPr lang="ja-JP" altLang="en-US" sz="1200"/>
          </a:p>
          <a:p>
            <a:r>
              <a:rPr lang="ja-JP" altLang="en-US" sz="1200"/>
              <a:t>お客様の声</a:t>
            </a:r>
            <a:endParaRPr lang="ja-JP" altLang="en-US" sz="1200"/>
          </a:p>
          <a:p>
            <a:r>
              <a:rPr lang="ja-JP" altLang="en-US" sz="1200"/>
              <a:t>よくあるご質問</a:t>
            </a:r>
            <a:endParaRPr lang="ja-JP" altLang="en-US" sz="1200"/>
          </a:p>
          <a:p>
            <a:r>
              <a:rPr lang="ja-JP" altLang="en-US" sz="1200"/>
              <a:t>お問い合わせ</a:t>
            </a:r>
            <a:endParaRPr lang="ja-JP" altLang="en-US" sz="1200"/>
          </a:p>
          <a:p>
            <a:endParaRPr lang="ja-JP" altLang="en-US" sz="1200"/>
          </a:p>
          <a:p>
            <a:endParaRPr lang="ja-JP" altLang="en-US" sz="1200"/>
          </a:p>
          <a:p>
            <a:endParaRPr lang="ja-JP" altLang="en-US" sz="1200"/>
          </a:p>
          <a:p>
            <a:r>
              <a:rPr lang="ja-JP" altLang="en-US" sz="1200"/>
              <a:t>リンク先はスプシ</a:t>
            </a:r>
            <a:endParaRPr lang="ja-JP" altLang="en-US" sz="1200"/>
          </a:p>
        </p:txBody>
      </p:sp>
      <p:cxnSp>
        <p:nvCxnSpPr>
          <p:cNvPr id="5" name="直線コネクタ 4"/>
          <p:cNvCxnSpPr/>
          <p:nvPr/>
        </p:nvCxnSpPr>
        <p:spPr>
          <a:xfrm>
            <a:off x="5702935" y="2821305"/>
            <a:ext cx="3048000" cy="24955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図形 1" descr="B59BD7BE-E961-4D1F-A95F-B35A34B7D27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41310" y="511810"/>
            <a:ext cx="3392805" cy="6034405"/>
          </a:xfrm>
          <a:prstGeom prst="rect">
            <a:avLst/>
          </a:prstGeom>
        </p:spPr>
      </p:pic>
      <p:cxnSp>
        <p:nvCxnSpPr>
          <p:cNvPr id="4" name="直線コネクタ 3"/>
          <p:cNvCxnSpPr/>
          <p:nvPr/>
        </p:nvCxnSpPr>
        <p:spPr>
          <a:xfrm flipV="1">
            <a:off x="5071745" y="2893060"/>
            <a:ext cx="3048000" cy="19050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テキストボックス 4"/>
          <p:cNvSpPr txBox="1"/>
          <p:nvPr/>
        </p:nvSpPr>
        <p:spPr>
          <a:xfrm>
            <a:off x="1130935" y="3238500"/>
            <a:ext cx="614807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スマホ</a:t>
            </a:r>
            <a:endParaRPr lang="ja-JP" altLang="en-US"/>
          </a:p>
          <a:p>
            <a:pPr algn="l"/>
            <a:r>
              <a:rPr lang="ja-JP" altLang="en-US"/>
              <a:t>https://www.xn--dckn0c3a4e6a4gwc5h8074dmcrb.jp/company/</a:t>
            </a:r>
            <a:endParaRPr lang="ja-JP" altLang="en-US"/>
          </a:p>
          <a:p>
            <a:pPr algn="l"/>
            <a:r>
              <a:rPr lang="ja-JP" altLang="en-US"/>
              <a:t>と同じ本文文字サイズに</a:t>
            </a:r>
            <a:endParaRPr lang="ja-JP" altLang="en-US"/>
          </a:p>
        </p:txBody>
      </p:sp>
      <p:cxnSp>
        <p:nvCxnSpPr>
          <p:cNvPr id="6" name="直線コネクタ 5"/>
          <p:cNvCxnSpPr/>
          <p:nvPr/>
        </p:nvCxnSpPr>
        <p:spPr>
          <a:xfrm>
            <a:off x="5143500" y="1809115"/>
            <a:ext cx="2964180" cy="1206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ボックス 6"/>
          <p:cNvSpPr txBox="1"/>
          <p:nvPr/>
        </p:nvSpPr>
        <p:spPr>
          <a:xfrm>
            <a:off x="3726180" y="1452245"/>
            <a:ext cx="347726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小見出しは</a:t>
            </a:r>
            <a:endParaRPr lang="ja-JP" altLang="en-US"/>
          </a:p>
          <a:p>
            <a:r>
              <a:rPr lang="ja-JP" altLang="en-US"/>
              <a:t>本文文字サイズ　プラス２</a:t>
            </a:r>
            <a:r>
              <a:rPr lang="en-US" altLang="ja-JP"/>
              <a:t>PX</a:t>
            </a:r>
            <a:r>
              <a:rPr lang="ja-JP" altLang="en-US"/>
              <a:t>　太字</a:t>
            </a:r>
            <a:endParaRPr lang="ja-JP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コンテンツプレースホルダ 3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3916045" y="1039495"/>
            <a:ext cx="7914640" cy="5125720"/>
          </a:xfrm>
          <a:prstGeom prst="rect">
            <a:avLst/>
          </a:prstGeom>
        </p:spPr>
      </p:pic>
      <p:cxnSp>
        <p:nvCxnSpPr>
          <p:cNvPr id="5" name="直線コネクタ 4"/>
          <p:cNvCxnSpPr/>
          <p:nvPr/>
        </p:nvCxnSpPr>
        <p:spPr>
          <a:xfrm flipH="1">
            <a:off x="9355455" y="723265"/>
            <a:ext cx="322580" cy="108013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ボックス 5"/>
          <p:cNvSpPr txBox="1"/>
          <p:nvPr/>
        </p:nvSpPr>
        <p:spPr>
          <a:xfrm>
            <a:off x="8931275" y="229235"/>
            <a:ext cx="224282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挿入</a:t>
            </a:r>
            <a:endParaRPr lang="ja-JP" altLang="en-US"/>
          </a:p>
          <a:p>
            <a:pPr algn="l"/>
            <a:r>
              <a:rPr lang="ja-JP" altLang="en-US"/>
              <a:t>30日間返金保証制度</a:t>
            </a:r>
            <a:endParaRPr lang="ja-JP" altLang="en-US"/>
          </a:p>
        </p:txBody>
      </p:sp>
      <p:cxnSp>
        <p:nvCxnSpPr>
          <p:cNvPr id="7" name="直線コネクタ 6"/>
          <p:cNvCxnSpPr/>
          <p:nvPr/>
        </p:nvCxnSpPr>
        <p:spPr>
          <a:xfrm>
            <a:off x="7437755" y="784225"/>
            <a:ext cx="292735" cy="106934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ボックス 7"/>
          <p:cNvSpPr txBox="1"/>
          <p:nvPr/>
        </p:nvSpPr>
        <p:spPr>
          <a:xfrm>
            <a:off x="6176010" y="325120"/>
            <a:ext cx="2413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ボタン間余白</a:t>
            </a:r>
            <a:endParaRPr lang="ja-JP" altLang="en-US"/>
          </a:p>
          <a:p>
            <a:r>
              <a:rPr lang="ja-JP" altLang="en-US"/>
              <a:t>４</a:t>
            </a:r>
            <a:r>
              <a:rPr lang="en-US" altLang="ja-JP"/>
              <a:t>PX</a:t>
            </a:r>
            <a:r>
              <a:rPr lang="ja-JP" altLang="en-US"/>
              <a:t>ずつ詰める</a:t>
            </a:r>
            <a:endParaRPr lang="ja-JP" altLang="en-US"/>
          </a:p>
        </p:txBody>
      </p:sp>
      <p:sp>
        <p:nvSpPr>
          <p:cNvPr id="2" name="テキストボックス 1"/>
          <p:cNvSpPr txBox="1"/>
          <p:nvPr/>
        </p:nvSpPr>
        <p:spPr>
          <a:xfrm>
            <a:off x="291465" y="415925"/>
            <a:ext cx="116586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ヘッダ</a:t>
            </a:r>
            <a:endParaRPr lang="ja-JP" altLang="en-US"/>
          </a:p>
          <a:p>
            <a:r>
              <a:rPr lang="ja-JP" altLang="en-US"/>
              <a:t>閉じたとき</a:t>
            </a:r>
            <a:endParaRPr lang="ja-JP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コンテンツプレースホルダ 2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2983230" y="523240"/>
            <a:ext cx="8892540" cy="5812155"/>
          </a:xfrm>
          <a:prstGeom prst="rect">
            <a:avLst/>
          </a:prstGeom>
        </p:spPr>
      </p:pic>
      <p:cxnSp>
        <p:nvCxnSpPr>
          <p:cNvPr id="4" name="直線コネクタ 3"/>
          <p:cNvCxnSpPr/>
          <p:nvPr/>
        </p:nvCxnSpPr>
        <p:spPr>
          <a:xfrm>
            <a:off x="1728470" y="1661795"/>
            <a:ext cx="2063115" cy="54356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テキストボックス 4"/>
          <p:cNvSpPr txBox="1"/>
          <p:nvPr/>
        </p:nvSpPr>
        <p:spPr>
          <a:xfrm>
            <a:off x="641350" y="1293495"/>
            <a:ext cx="147256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２</a:t>
            </a:r>
            <a:r>
              <a:rPr lang="en-US" altLang="ja-JP"/>
              <a:t>PX</a:t>
            </a:r>
            <a:r>
              <a:rPr lang="ja-JP" altLang="en-US"/>
              <a:t>下に移動</a:t>
            </a:r>
            <a:endParaRPr lang="ja-JP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コンテンツプレースホルダ 2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4409440" y="1065530"/>
            <a:ext cx="7671435" cy="5031105"/>
          </a:xfrm>
          <a:prstGeom prst="rect">
            <a:avLst/>
          </a:prstGeom>
        </p:spPr>
      </p:pic>
      <p:cxnSp>
        <p:nvCxnSpPr>
          <p:cNvPr id="4" name="直線コネクタ 3"/>
          <p:cNvCxnSpPr/>
          <p:nvPr/>
        </p:nvCxnSpPr>
        <p:spPr>
          <a:xfrm>
            <a:off x="1321435" y="3054985"/>
            <a:ext cx="8407400" cy="29273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線コネクタ 4"/>
          <p:cNvCxnSpPr/>
          <p:nvPr/>
        </p:nvCxnSpPr>
        <p:spPr>
          <a:xfrm>
            <a:off x="1398270" y="3767455"/>
            <a:ext cx="8407400" cy="29273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ボックス 5"/>
          <p:cNvSpPr txBox="1"/>
          <p:nvPr/>
        </p:nvSpPr>
        <p:spPr>
          <a:xfrm>
            <a:off x="948055" y="2509520"/>
            <a:ext cx="24625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リンク　</a:t>
            </a:r>
            <a:r>
              <a:rPr lang="en-US" altLang="ja-JP"/>
              <a:t>ALT</a:t>
            </a:r>
            <a:endParaRPr lang="en-US" altLang="ja-JP"/>
          </a:p>
          <a:p>
            <a:r>
              <a:rPr lang="ja-JP" altLang="en-US"/>
              <a:t>渋谷バーチャルオフィス</a:t>
            </a:r>
            <a:endParaRPr lang="ja-JP" altLang="en-US"/>
          </a:p>
        </p:txBody>
      </p:sp>
      <p:sp>
        <p:nvSpPr>
          <p:cNvPr id="7" name="テキストボックス 6"/>
          <p:cNvSpPr txBox="1"/>
          <p:nvPr/>
        </p:nvSpPr>
        <p:spPr>
          <a:xfrm>
            <a:off x="721360" y="3494405"/>
            <a:ext cx="184277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リンク　</a:t>
            </a:r>
            <a:r>
              <a:rPr lang="en-US" altLang="ja-JP"/>
              <a:t>ALT</a:t>
            </a:r>
            <a:endParaRPr lang="en-US" altLang="ja-JP"/>
          </a:p>
          <a:p>
            <a:r>
              <a:rPr lang="ja-JP" altLang="en-US"/>
              <a:t>資料ダウンロード</a:t>
            </a:r>
            <a:endParaRPr lang="ja-JP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コンテンツプレースホルダ 2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4912360" y="523240"/>
            <a:ext cx="6889750" cy="4503420"/>
          </a:xfrm>
          <a:prstGeom prst="rect">
            <a:avLst/>
          </a:prstGeom>
        </p:spPr>
      </p:pic>
      <p:cxnSp>
        <p:nvCxnSpPr>
          <p:cNvPr id="4" name="直線コネクタ 3"/>
          <p:cNvCxnSpPr/>
          <p:nvPr/>
        </p:nvCxnSpPr>
        <p:spPr>
          <a:xfrm flipV="1">
            <a:off x="1778000" y="3637915"/>
            <a:ext cx="5546090" cy="19748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テキストボックス 4"/>
          <p:cNvSpPr txBox="1"/>
          <p:nvPr/>
        </p:nvSpPr>
        <p:spPr>
          <a:xfrm>
            <a:off x="530860" y="3723640"/>
            <a:ext cx="529145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バナー設置</a:t>
            </a:r>
            <a:endParaRPr lang="ja-JP" altLang="en-US"/>
          </a:p>
          <a:p>
            <a:r>
              <a:rPr lang="ja-JP" altLang="en-US"/>
              <a:t>参照</a:t>
            </a:r>
            <a:endParaRPr lang="ja-JP" altLang="en-US"/>
          </a:p>
          <a:p>
            <a:r>
              <a:rPr lang="ja-JP" altLang="en-US"/>
              <a:t>https://loopssapporo.sakura.ne.jp/webdata/info/</a:t>
            </a:r>
            <a:endParaRPr lang="ja-JP" altLang="en-US"/>
          </a:p>
          <a:p>
            <a:endParaRPr lang="ja-JP" altLang="en-US"/>
          </a:p>
          <a:p>
            <a:r>
              <a:rPr lang="ja-JP" altLang="en-US"/>
              <a:t>画像はこちら</a:t>
            </a:r>
            <a:endParaRPr lang="ja-JP" altLang="en-US"/>
          </a:p>
          <a:p>
            <a:r>
              <a:rPr lang="ja-JP" altLang="en-US"/>
              <a:t>https://loopssapporo.sakura.ne.jp/webdata/img/bnr-pc.png</a:t>
            </a:r>
            <a:endParaRPr lang="ja-JP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図形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60800" y="440690"/>
            <a:ext cx="8312150" cy="5382895"/>
          </a:xfrm>
          <a:prstGeom prst="rect">
            <a:avLst/>
          </a:prstGeom>
        </p:spPr>
      </p:pic>
      <p:sp>
        <p:nvSpPr>
          <p:cNvPr id="3" name="テキストボックス 2"/>
          <p:cNvSpPr txBox="1"/>
          <p:nvPr/>
        </p:nvSpPr>
        <p:spPr>
          <a:xfrm>
            <a:off x="292735" y="1510665"/>
            <a:ext cx="2063115" cy="37846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 sz="1000"/>
              <a:t>渋谷バーチャルオフィス</a:t>
            </a:r>
            <a:endParaRPr lang="ja-JP" altLang="en-US" sz="1000"/>
          </a:p>
          <a:p>
            <a:pPr algn="l"/>
            <a:r>
              <a:rPr lang="ja-JP" altLang="en-US" sz="1000"/>
              <a:t>電話番号オプション</a:t>
            </a:r>
            <a:endParaRPr lang="ja-JP" altLang="en-US" sz="1000"/>
          </a:p>
          <a:p>
            <a:pPr algn="l"/>
            <a:r>
              <a:rPr lang="ja-JP" altLang="en-US" sz="1000"/>
              <a:t>ビジネスオプション</a:t>
            </a:r>
            <a:endParaRPr lang="ja-JP" altLang="en-US" sz="1000"/>
          </a:p>
          <a:p>
            <a:pPr algn="l"/>
            <a:r>
              <a:rPr lang="ja-JP" altLang="en-US" sz="1000"/>
              <a:t>30日間返金保証制度</a:t>
            </a:r>
            <a:endParaRPr lang="ja-JP" altLang="en-US" sz="1000"/>
          </a:p>
          <a:p>
            <a:pPr algn="l"/>
            <a:endParaRPr lang="ja-JP" altLang="en-US" sz="1000"/>
          </a:p>
          <a:p>
            <a:pPr algn="l"/>
            <a:endParaRPr lang="ja-JP" altLang="en-US" sz="1000"/>
          </a:p>
          <a:p>
            <a:pPr algn="l"/>
            <a:endParaRPr lang="ja-JP" altLang="en-US" sz="1000"/>
          </a:p>
          <a:p>
            <a:pPr algn="l"/>
            <a:r>
              <a:rPr lang="ja-JP" altLang="en-US" sz="1000"/>
              <a:t>会社概要</a:t>
            </a:r>
            <a:endParaRPr lang="ja-JP" altLang="en-US" sz="1000"/>
          </a:p>
          <a:p>
            <a:pPr algn="l"/>
            <a:r>
              <a:rPr lang="ja-JP" altLang="en-US" sz="1000"/>
              <a:t>採用情報</a:t>
            </a:r>
            <a:endParaRPr lang="ja-JP" altLang="en-US" sz="1000"/>
          </a:p>
          <a:p>
            <a:pPr algn="l"/>
            <a:r>
              <a:rPr lang="ja-JP" altLang="en-US" sz="1000"/>
              <a:t>特長</a:t>
            </a:r>
            <a:endParaRPr lang="ja-JP" altLang="en-US" sz="1000"/>
          </a:p>
          <a:p>
            <a:pPr algn="l"/>
            <a:r>
              <a:rPr lang="ja-JP" altLang="en-US" sz="1000"/>
              <a:t>お申込みについて</a:t>
            </a:r>
            <a:endParaRPr lang="ja-JP" altLang="en-US" sz="1000"/>
          </a:p>
          <a:p>
            <a:pPr algn="l"/>
            <a:endParaRPr lang="ja-JP" altLang="en-US" sz="1000"/>
          </a:p>
          <a:p>
            <a:pPr algn="l"/>
            <a:endParaRPr lang="ja-JP" altLang="en-US" sz="1000"/>
          </a:p>
          <a:p>
            <a:pPr algn="l"/>
            <a:endParaRPr lang="ja-JP" altLang="en-US" sz="1000"/>
          </a:p>
          <a:p>
            <a:pPr algn="l"/>
            <a:r>
              <a:rPr lang="ja-JP" altLang="en-US" sz="1000"/>
              <a:t>特定商取引法に基づく表示</a:t>
            </a:r>
            <a:endParaRPr lang="ja-JP" altLang="en-US" sz="1000"/>
          </a:p>
          <a:p>
            <a:pPr algn="l"/>
            <a:r>
              <a:rPr lang="ja-JP" altLang="en-US" sz="1000"/>
              <a:t>プライバシーポリシー</a:t>
            </a:r>
            <a:endParaRPr lang="ja-JP" altLang="en-US" sz="1000"/>
          </a:p>
          <a:p>
            <a:pPr algn="l"/>
            <a:r>
              <a:rPr lang="ja-JP" altLang="en-US" sz="1000"/>
              <a:t>犯罪収益移転防止法</a:t>
            </a:r>
            <a:endParaRPr lang="ja-JP" altLang="en-US" sz="1000"/>
          </a:p>
          <a:p>
            <a:pPr algn="l"/>
            <a:r>
              <a:rPr lang="ja-JP" altLang="en-US" sz="1000"/>
              <a:t>反社会的勢力排除に向けた取組み</a:t>
            </a:r>
            <a:endParaRPr lang="ja-JP" altLang="en-US" sz="1000"/>
          </a:p>
          <a:p>
            <a:pPr algn="l"/>
            <a:endParaRPr lang="ja-JP" altLang="en-US" sz="1000"/>
          </a:p>
          <a:p>
            <a:pPr algn="l"/>
            <a:endParaRPr lang="ja-JP" altLang="en-US" sz="1000"/>
          </a:p>
          <a:p>
            <a:pPr algn="l"/>
            <a:r>
              <a:rPr lang="ja-JP" altLang="en-US" sz="1000"/>
              <a:t>バーチャルオフィスお役立ち情報</a:t>
            </a:r>
            <a:endParaRPr lang="ja-JP" altLang="en-US" sz="1000"/>
          </a:p>
          <a:p>
            <a:pPr algn="l"/>
            <a:r>
              <a:rPr lang="ja-JP" altLang="en-US" sz="1000"/>
              <a:t>お客様の声</a:t>
            </a:r>
            <a:endParaRPr lang="ja-JP" altLang="en-US" sz="1000"/>
          </a:p>
          <a:p>
            <a:pPr algn="l"/>
            <a:r>
              <a:rPr lang="ja-JP" altLang="en-US" sz="1000"/>
              <a:t>よくあるご質問</a:t>
            </a:r>
            <a:endParaRPr lang="ja-JP" altLang="en-US" sz="1000"/>
          </a:p>
          <a:p>
            <a:pPr algn="l"/>
            <a:r>
              <a:rPr lang="ja-JP" altLang="en-US" sz="1000"/>
              <a:t>お問い合わせ</a:t>
            </a:r>
            <a:endParaRPr lang="ja-JP" altLang="en-US" sz="1000"/>
          </a:p>
        </p:txBody>
      </p:sp>
      <p:sp>
        <p:nvSpPr>
          <p:cNvPr id="4" name="四角形 3"/>
          <p:cNvSpPr/>
          <p:nvPr/>
        </p:nvSpPr>
        <p:spPr>
          <a:xfrm>
            <a:off x="4813300" y="4164965"/>
            <a:ext cx="6025515" cy="86804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1816100" y="2166620"/>
            <a:ext cx="2745105" cy="189738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ボックス 5"/>
          <p:cNvSpPr txBox="1"/>
          <p:nvPr/>
        </p:nvSpPr>
        <p:spPr>
          <a:xfrm>
            <a:off x="2431415" y="1833880"/>
            <a:ext cx="8997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４列に</a:t>
            </a:r>
            <a:endParaRPr lang="ja-JP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コンテンツプレースホルダ 6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3343275" y="965200"/>
            <a:ext cx="8522335" cy="5570220"/>
          </a:xfrm>
          <a:prstGeom prst="rect">
            <a:avLst/>
          </a:prstGeom>
        </p:spPr>
      </p:pic>
      <p:sp>
        <p:nvSpPr>
          <p:cNvPr id="9" name="テキストボックス 8"/>
          <p:cNvSpPr txBox="1"/>
          <p:nvPr/>
        </p:nvSpPr>
        <p:spPr>
          <a:xfrm>
            <a:off x="813435" y="3429000"/>
            <a:ext cx="56261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ja-JP">
                <a:sym typeface="+mn-ea"/>
              </a:rPr>
              <a:t>9</a:t>
            </a:r>
            <a:r>
              <a:rPr lang="ja-JP" altLang="en-US">
                <a:sym typeface="+mn-ea"/>
              </a:rPr>
              <a:t>を</a:t>
            </a:r>
            <a:r>
              <a:rPr lang="en-US" altLang="ja-JP">
                <a:sym typeface="+mn-ea"/>
              </a:rPr>
              <a:t>10</a:t>
            </a:r>
            <a:endParaRPr lang="ja-JP" altLang="en-US"/>
          </a:p>
        </p:txBody>
      </p:sp>
      <p:cxnSp>
        <p:nvCxnSpPr>
          <p:cNvPr id="8" name="直線コネクタ 7"/>
          <p:cNvCxnSpPr/>
          <p:nvPr/>
        </p:nvCxnSpPr>
        <p:spPr>
          <a:xfrm>
            <a:off x="1263650" y="3594100"/>
            <a:ext cx="7078345" cy="314325"/>
          </a:xfrm>
          <a:prstGeom prst="line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線コネクタ 4"/>
          <p:cNvCxnSpPr/>
          <p:nvPr/>
        </p:nvCxnSpPr>
        <p:spPr>
          <a:xfrm>
            <a:off x="2877185" y="1266825"/>
            <a:ext cx="4490085" cy="1454150"/>
          </a:xfrm>
          <a:prstGeom prst="line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ボックス 5"/>
          <p:cNvSpPr txBox="1"/>
          <p:nvPr/>
        </p:nvSpPr>
        <p:spPr>
          <a:xfrm>
            <a:off x="1532890" y="964565"/>
            <a:ext cx="1440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スクエア東京</a:t>
            </a:r>
            <a:endParaRPr lang="en-US" altLang="ja-JP"/>
          </a:p>
        </p:txBody>
      </p:sp>
      <p:sp>
        <p:nvSpPr>
          <p:cNvPr id="10" name="四角形 9"/>
          <p:cNvSpPr/>
          <p:nvPr/>
        </p:nvSpPr>
        <p:spPr>
          <a:xfrm>
            <a:off x="5767070" y="3333750"/>
            <a:ext cx="3351530" cy="19050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sp>
        <p:nvSpPr>
          <p:cNvPr id="11" name="テキストボックス 10"/>
          <p:cNvSpPr txBox="1"/>
          <p:nvPr/>
        </p:nvSpPr>
        <p:spPr>
          <a:xfrm>
            <a:off x="813435" y="1863090"/>
            <a:ext cx="16878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ボタン内の文字</a:t>
            </a:r>
            <a:endParaRPr lang="ja-JP" altLang="en-US"/>
          </a:p>
          <a:p>
            <a:r>
              <a:rPr lang="ja-JP" altLang="en-US"/>
              <a:t>１</a:t>
            </a:r>
            <a:r>
              <a:rPr lang="en-US" altLang="ja-JP"/>
              <a:t>PX</a:t>
            </a:r>
            <a:r>
              <a:rPr lang="ja-JP" altLang="en-US"/>
              <a:t>位置下げる</a:t>
            </a:r>
            <a:endParaRPr lang="ja-JP" altLang="en-US"/>
          </a:p>
        </p:txBody>
      </p:sp>
      <p:cxnSp>
        <p:nvCxnSpPr>
          <p:cNvPr id="12" name="直線コネクタ 11"/>
          <p:cNvCxnSpPr>
            <a:stCxn id="11" idx="3"/>
            <a:endCxn id="10" idx="1"/>
          </p:cNvCxnSpPr>
          <p:nvPr/>
        </p:nvCxnSpPr>
        <p:spPr>
          <a:xfrm>
            <a:off x="2501265" y="2185670"/>
            <a:ext cx="3265805" cy="1243330"/>
          </a:xfrm>
          <a:prstGeom prst="line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図形 1" descr="01AEF6F8-0A25-469A-9EFF-D15B52A095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01660" y="279400"/>
            <a:ext cx="3338195" cy="5938520"/>
          </a:xfrm>
          <a:prstGeom prst="rect">
            <a:avLst/>
          </a:prstGeom>
        </p:spPr>
      </p:pic>
      <p:cxnSp>
        <p:nvCxnSpPr>
          <p:cNvPr id="4" name="直線コネクタ 3"/>
          <p:cNvCxnSpPr/>
          <p:nvPr/>
        </p:nvCxnSpPr>
        <p:spPr>
          <a:xfrm flipV="1">
            <a:off x="6405245" y="3059430"/>
            <a:ext cx="1690370" cy="8318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テキストボックス 4"/>
          <p:cNvSpPr txBox="1"/>
          <p:nvPr/>
        </p:nvSpPr>
        <p:spPr>
          <a:xfrm>
            <a:off x="4785995" y="3059430"/>
            <a:ext cx="14592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ja-JP"/>
              <a:t>PC</a:t>
            </a:r>
            <a:r>
              <a:rPr lang="ja-JP" altLang="en-US"/>
              <a:t>と同じ修正</a:t>
            </a:r>
            <a:endParaRPr lang="ja-JP" altLang="en-US"/>
          </a:p>
        </p:txBody>
      </p:sp>
      <p:cxnSp>
        <p:nvCxnSpPr>
          <p:cNvPr id="6" name="直線コネクタ 5"/>
          <p:cNvCxnSpPr/>
          <p:nvPr/>
        </p:nvCxnSpPr>
        <p:spPr>
          <a:xfrm flipV="1">
            <a:off x="3928745" y="809625"/>
            <a:ext cx="7298690" cy="33337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ボックス 6"/>
          <p:cNvSpPr txBox="1"/>
          <p:nvPr/>
        </p:nvSpPr>
        <p:spPr>
          <a:xfrm>
            <a:off x="2484120" y="904875"/>
            <a:ext cx="44621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メニュー</a:t>
            </a:r>
            <a:endParaRPr lang="ja-JP" altLang="en-US"/>
          </a:p>
          <a:p>
            <a:r>
              <a:rPr lang="ja-JP" altLang="en-US"/>
              <a:t>１</a:t>
            </a:r>
            <a:r>
              <a:rPr lang="en-US" altLang="ja-JP"/>
              <a:t>PX</a:t>
            </a:r>
            <a:r>
              <a:rPr lang="ja-JP" altLang="en-US"/>
              <a:t>上に移動</a:t>
            </a:r>
            <a:endParaRPr lang="ja-JP" altLang="en-US"/>
          </a:p>
        </p:txBody>
      </p:sp>
      <p:cxnSp>
        <p:nvCxnSpPr>
          <p:cNvPr id="8" name="直線コネクタ 7"/>
          <p:cNvCxnSpPr/>
          <p:nvPr/>
        </p:nvCxnSpPr>
        <p:spPr>
          <a:xfrm>
            <a:off x="4416425" y="499110"/>
            <a:ext cx="5667375" cy="20256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ボックス 8"/>
          <p:cNvSpPr txBox="1"/>
          <p:nvPr/>
        </p:nvSpPr>
        <p:spPr>
          <a:xfrm>
            <a:off x="3274060" y="249555"/>
            <a:ext cx="235648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文字だけ１</a:t>
            </a:r>
            <a:r>
              <a:rPr lang="en-US" altLang="ja-JP"/>
              <a:t>PX</a:t>
            </a:r>
            <a:r>
              <a:rPr lang="ja-JP" altLang="en-US"/>
              <a:t>下に移動</a:t>
            </a:r>
            <a:endParaRPr lang="ja-JP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図形 1" descr="3B649A06-CD3D-499D-BEBB-82B9649A71D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53730" y="424180"/>
            <a:ext cx="3378835" cy="6010275"/>
          </a:xfrm>
          <a:prstGeom prst="rect">
            <a:avLst/>
          </a:prstGeom>
        </p:spPr>
      </p:pic>
      <p:sp>
        <p:nvSpPr>
          <p:cNvPr id="3" name="テキストボックス 2"/>
          <p:cNvSpPr txBox="1"/>
          <p:nvPr/>
        </p:nvSpPr>
        <p:spPr>
          <a:xfrm>
            <a:off x="3214370" y="3653155"/>
            <a:ext cx="224282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挿入</a:t>
            </a:r>
            <a:endParaRPr lang="ja-JP" altLang="en-US"/>
          </a:p>
          <a:p>
            <a:pPr algn="l"/>
            <a:r>
              <a:rPr lang="ja-JP" altLang="en-US">
                <a:sym typeface="+mn-ea"/>
              </a:rPr>
              <a:t>30日間返金保証制度</a:t>
            </a:r>
            <a:endParaRPr lang="ja-JP" altLang="en-US"/>
          </a:p>
          <a:p>
            <a:pPr algn="l"/>
            <a:endParaRPr lang="ja-JP" altLang="en-US"/>
          </a:p>
          <a:p>
            <a:pPr algn="l"/>
            <a:r>
              <a:rPr lang="ja-JP" altLang="en-US"/>
              <a:t>お申し込み</a:t>
            </a:r>
            <a:endParaRPr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4202430" y="3856990"/>
            <a:ext cx="4322445" cy="23812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ボックス 5"/>
          <p:cNvSpPr txBox="1"/>
          <p:nvPr/>
        </p:nvSpPr>
        <p:spPr>
          <a:xfrm>
            <a:off x="4972685" y="3061970"/>
            <a:ext cx="5556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とる</a:t>
            </a:r>
            <a:endParaRPr lang="ja-JP" altLang="en-US"/>
          </a:p>
        </p:txBody>
      </p:sp>
      <p:sp>
        <p:nvSpPr>
          <p:cNvPr id="7" name="四角形 6"/>
          <p:cNvSpPr/>
          <p:nvPr/>
        </p:nvSpPr>
        <p:spPr>
          <a:xfrm>
            <a:off x="8334375" y="2712085"/>
            <a:ext cx="3214370" cy="126365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cxnSp>
        <p:nvCxnSpPr>
          <p:cNvPr id="8" name="直線コネクタ 7"/>
          <p:cNvCxnSpPr>
            <a:stCxn id="6" idx="3"/>
          </p:cNvCxnSpPr>
          <p:nvPr/>
        </p:nvCxnSpPr>
        <p:spPr>
          <a:xfrm flipV="1">
            <a:off x="5528310" y="3214370"/>
            <a:ext cx="2758440" cy="3175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637</Words>
  <Application>WPS Presentation</Application>
  <PresentationFormat>宽屏</PresentationFormat>
  <Paragraphs>101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Arial</vt:lpstr>
      <vt:lpstr>ＭＳ Ｐゴシック</vt:lpstr>
      <vt:lpstr>Wingdings</vt:lpstr>
      <vt:lpstr>Calibri</vt:lpstr>
      <vt:lpstr>Microsoft YaHei</vt:lpstr>
      <vt:lpstr>ＭＳ Ｐゴシック</vt:lpstr>
      <vt:lpstr>Arial Unicode MS</vt:lpstr>
      <vt:lpstr>Calibri Light</vt:lpstr>
      <vt:lpstr>Office テーマ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81807</dc:creator>
  <cp:lastModifiedBy>81807</cp:lastModifiedBy>
  <cp:revision>21</cp:revision>
  <dcterms:created xsi:type="dcterms:W3CDTF">2024-01-14T05:59:00Z</dcterms:created>
  <dcterms:modified xsi:type="dcterms:W3CDTF">2024-01-15T03:44:38Z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1041-10.8.2.6709</vt:lpwstr>
  </property>
</Properties>
</file>

<file path=docProps/thumbnail.jpeg>
</file>